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8" r:id="rId9"/>
    <p:sldId id="269" r:id="rId10"/>
    <p:sldId id="270" r:id="rId11"/>
    <p:sldId id="271" r:id="rId12"/>
    <p:sldId id="267" r:id="rId13"/>
    <p:sldId id="266" r:id="rId14"/>
    <p:sldId id="264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47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6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093694" y="1571597"/>
            <a:ext cx="1016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전기차 충전 수요와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고려한 급속 충전기 입지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087906" y="3346609"/>
            <a:ext cx="358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이동준 이동규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41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75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5" y="1347400"/>
            <a:ext cx="6780741" cy="4983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024"/>
          <a:stretch/>
        </p:blipFill>
        <p:spPr>
          <a:xfrm>
            <a:off x="8115299" y="2654300"/>
            <a:ext cx="3352801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58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중심에서  가장 가까운 충전소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6" y="1346200"/>
            <a:ext cx="6778624" cy="51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883" y="2350094"/>
            <a:ext cx="421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 사 합 </a:t>
            </a:r>
            <a:r>
              <a:rPr lang="ko-KR" altLang="en-US" sz="5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</a:t>
            </a:r>
            <a:r>
              <a:rPr lang="ko-KR" altLang="en-US" sz="5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다</a:t>
            </a:r>
            <a:endParaRPr lang="ko-KR" altLang="en-US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38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8" y="2729659"/>
            <a:ext cx="3837195" cy="310538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237632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673106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802730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7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485969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11" y="2496421"/>
            <a:ext cx="3125960" cy="32719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007829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2548065"/>
            <a:ext cx="2867487" cy="32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213409" y="1410233"/>
            <a:ext cx="37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  차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645457" y="2575645"/>
            <a:ext cx="233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119719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데이터수집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719487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9269509" y="2575645"/>
            <a:ext cx="103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030074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 과정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862921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8928863" y="3556391"/>
            <a:ext cx="172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3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384949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419225" y="1986403"/>
            <a:ext cx="670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친환경 자동차는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화석연료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자동차의 한계를 극복하고 대기오염과 기후변화를 대처하는  확실한 수단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순수전기자동차 보급률은 작년 말 기준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1.53%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인프라 부족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주행거리가 매년 줄어 들고 있음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(35km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 내의 전기차 충전소의 효율적인 입지 선정 필요 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59" y="2061115"/>
            <a:ext cx="3173333" cy="257700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305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806"/>
              </p:ext>
            </p:extLst>
          </p:nvPr>
        </p:nvGraphicFramePr>
        <p:xfrm>
          <a:off x="1613649" y="1810878"/>
          <a:ext cx="9036424" cy="3370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529">
                  <a:extLst>
                    <a:ext uri="{9D8B030D-6E8A-4147-A177-3AD203B41FA5}">
                      <a16:colId xmlns:a16="http://schemas.microsoft.com/office/drawing/2014/main" val="2118291639"/>
                    </a:ext>
                  </a:extLst>
                </a:gridCol>
                <a:gridCol w="1920173">
                  <a:extLst>
                    <a:ext uri="{9D8B030D-6E8A-4147-A177-3AD203B41FA5}">
                      <a16:colId xmlns:a16="http://schemas.microsoft.com/office/drawing/2014/main" val="2434746972"/>
                    </a:ext>
                  </a:extLst>
                </a:gridCol>
                <a:gridCol w="1819946">
                  <a:extLst>
                    <a:ext uri="{9D8B030D-6E8A-4147-A177-3AD203B41FA5}">
                      <a16:colId xmlns:a16="http://schemas.microsoft.com/office/drawing/2014/main" val="3729584960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289922405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80300743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4043349777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382643307"/>
                    </a:ext>
                  </a:extLst>
                </a:gridCol>
              </a:tblGrid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데이터명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주요항목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파일명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형태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사이즈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출처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2813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위치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53043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충전소이용률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이용시간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09623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66498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49752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808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유동인구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36713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차량통행량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통행차량수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392167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POI(</a:t>
                      </a:r>
                      <a:r>
                        <a:rPr lang="ko-KR" altLang="en-US" sz="1100" u="none" strike="noStrike">
                          <a:effectLst/>
                        </a:rPr>
                        <a:t>관심지점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관심지점좌표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12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0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13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02632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개요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2" y="1819636"/>
            <a:ext cx="2014766" cy="163052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793542" y="2505864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71671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34372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21623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89018" y="1255760"/>
            <a:ext cx="223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계산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30492" y="3703097"/>
            <a:ext cx="250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667" y="1676914"/>
            <a:ext cx="1829004" cy="19144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198569" y="244050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1728557"/>
            <a:ext cx="1697164" cy="1906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05749" y="4156225"/>
            <a:ext cx="319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692" t="7607" r="-2692" b="10632"/>
          <a:stretch/>
        </p:blipFill>
        <p:spPr>
          <a:xfrm>
            <a:off x="8319223" y="4616832"/>
            <a:ext cx="1769183" cy="1535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819402" y="6207859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10740707" y="2887980"/>
            <a:ext cx="407181" cy="1911274"/>
          </a:xfrm>
          <a:prstGeom prst="curvedLeftArrow">
            <a:avLst>
              <a:gd name="adj1" fmla="val 25000"/>
              <a:gd name="adj2" fmla="val 79767"/>
              <a:gd name="adj3" fmla="val 34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93000" y="6207859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539" y="4616832"/>
            <a:ext cx="2929223" cy="152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57540" y="4156225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flipH="1">
            <a:off x="7635176" y="526341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168019" y="4156225"/>
            <a:ext cx="194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28486" y="6207859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 flipH="1">
            <a:off x="3674826" y="526341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64" y="4586516"/>
            <a:ext cx="2092357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24" y="1347400"/>
            <a:ext cx="6258945" cy="51474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구분된 총인구 데이터 수집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자치구로 분할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입지가 불가한 격자 삭제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다리</a:t>
            </a:r>
            <a:r>
              <a:rPr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활주로 등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95403" y="3016666"/>
            <a:ext cx="4079715" cy="3478138"/>
            <a:chOff x="7595403" y="3016666"/>
            <a:chExt cx="4079715" cy="3478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5403" y="3016666"/>
              <a:ext cx="4079715" cy="3478138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 rot="1134260">
              <a:off x="7851570" y="5396242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9479251" flipH="1">
              <a:off x="9459199" y="5242009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20322486" flipH="1">
              <a:off x="9416026" y="4053766"/>
              <a:ext cx="763068" cy="112505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8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62"/>
          <a:stretch/>
        </p:blipFill>
        <p:spPr>
          <a:xfrm>
            <a:off x="523225" y="1435101"/>
            <a:ext cx="6690375" cy="4948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 교통량 데이터 수집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별로 일 평균 교통량을 합산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438084" y="3073889"/>
            <a:ext cx="4393553" cy="2248998"/>
            <a:chOff x="7438084" y="3073889"/>
            <a:chExt cx="4393553" cy="22489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8084" y="3073889"/>
              <a:ext cx="4393553" cy="224899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634860" y="3073889"/>
              <a:ext cx="880740" cy="2248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4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431</Words>
  <Application>Microsoft Office PowerPoint</Application>
  <PresentationFormat>와이드스크린</PresentationFormat>
  <Paragraphs>149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</dc:creator>
  <cp:lastModifiedBy>eva</cp:lastModifiedBy>
  <cp:revision>29</cp:revision>
  <dcterms:created xsi:type="dcterms:W3CDTF">2023-06-20T03:22:40Z</dcterms:created>
  <dcterms:modified xsi:type="dcterms:W3CDTF">2023-06-20T09:07:54Z</dcterms:modified>
</cp:coreProperties>
</file>